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377C1-01FB-0644-A64F-2F6B7019E936}" type="datetimeFigureOut">
              <a:rPr lang="en-US" smtClean="0"/>
              <a:pPr/>
              <a:t>5/21/10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9469B-FC86-3049-AEFA-6125F48802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THE COLD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36825"/>
            <a:ext cx="6400800" cy="31019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state of competition, tension, and hostility between the U.S. and their allies and the Soviet Union and their allies between early WW2 and the early 1990’s.</a:t>
            </a:r>
          </a:p>
          <a:p>
            <a:r>
              <a:rPr lang="en-US" dirty="0" smtClean="0"/>
              <a:t>No direct conflict on battlefield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lympics1.gif"/>
          <p:cNvPicPr>
            <a:picLocks noGrp="1" noChangeAspect="1"/>
          </p:cNvPicPr>
          <p:nvPr>
            <p:ph idx="1"/>
          </p:nvPr>
        </p:nvPicPr>
        <p:blipFill>
          <a:blip r:embed="rId2"/>
          <a:srcRect t="-9952" b="-9952"/>
          <a:stretch>
            <a:fillRect/>
          </a:stretch>
        </p:blipFill>
        <p:spPr>
          <a:xfrm>
            <a:off x="-139196" y="1066800"/>
            <a:ext cx="9283196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drin_on_mo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4615" r="-74615"/>
          <a:stretch>
            <a:fillRect/>
          </a:stretch>
        </p:blipFill>
        <p:spPr>
          <a:xfrm>
            <a:off x="-1524000" y="0"/>
            <a:ext cx="1246996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vietnam-memorial-photo_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4639" r="-24639"/>
          <a:stretch>
            <a:fillRect/>
          </a:stretch>
        </p:blipFill>
        <p:spPr>
          <a:xfrm>
            <a:off x="-1371600" y="0"/>
            <a:ext cx="7315200" cy="6858000"/>
          </a:xfrm>
        </p:spPr>
      </p:pic>
      <p:pic>
        <p:nvPicPr>
          <p:cNvPr id="7" name="Picture 6" descr="korean-war-memorial_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1" y="0"/>
            <a:ext cx="44703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uke-symbol-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-3048000" y="-533400"/>
            <a:ext cx="14457819" cy="79512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mmunist_usa-flag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212" b="-2212"/>
          <a:stretch>
            <a:fillRect/>
          </a:stretch>
        </p:blipFill>
        <p:spPr>
          <a:xfrm>
            <a:off x="0" y="914400"/>
            <a:ext cx="914464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rms_Race_1961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7904" r="-17904"/>
          <a:stretch>
            <a:fillRect/>
          </a:stretch>
        </p:blipFill>
        <p:spPr>
          <a:xfrm>
            <a:off x="-1524000" y="0"/>
            <a:ext cx="12054299" cy="66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43</Words>
  <Application>Microsoft Macintosh PowerPoint</Application>
  <PresentationFormat>On-screen Show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COLD WAR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USM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</dc:title>
  <dc:creator>tech</dc:creator>
  <cp:lastModifiedBy>tech</cp:lastModifiedBy>
  <cp:revision>3</cp:revision>
  <dcterms:created xsi:type="dcterms:W3CDTF">2010-05-21T13:21:40Z</dcterms:created>
  <dcterms:modified xsi:type="dcterms:W3CDTF">2010-05-21T14:04:01Z</dcterms:modified>
</cp:coreProperties>
</file>